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9"/>
  </p:notesMasterIdLst>
  <p:sldIdLst>
    <p:sldId id="256" r:id="rId5"/>
    <p:sldId id="259" r:id="rId6"/>
    <p:sldId id="261" r:id="rId7"/>
    <p:sldId id="258" r:id="rId8"/>
  </p:sldIdLst>
  <p:sldSz cx="12192000" cy="6858000"/>
  <p:notesSz cx="6858000" cy="9144000"/>
  <p:embeddedFontLst>
    <p:embeddedFont>
      <p:font typeface="Haettenschweiler" panose="020B0706040902060204" pitchFamily="34" charset="0"/>
      <p:regular r:id="rId10"/>
    </p:embeddedFont>
    <p:embeddedFont>
      <p:font typeface="Montserrat Light" panose="00000400000000000000" pitchFamily="50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Adobe Arabic" panose="02040503050201020203" pitchFamily="18" charset="-78"/>
      <p:regular r:id="rId16"/>
      <p:bold r:id="rId17"/>
      <p:italic r:id="rId18"/>
      <p:boldItalic r:id="rId19"/>
    </p:embeddedFont>
    <p:embeddedFont>
      <p:font typeface="Teko" panose="020B0604020202020204" charset="0"/>
      <p:bold r:id="rId20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C06"/>
    <a:srgbClr val="9C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ijs Holtkamp" userId="f7124a06-0318-45ce-b96e-d823477870df" providerId="ADAL" clId="{2D918C52-9C16-43C9-B868-C3CCF7904332}"/>
    <pc:docChg chg="custSel addSld delSld modSld sldOrd modMainMaster">
      <pc:chgData name="Matthijs Holtkamp" userId="f7124a06-0318-45ce-b96e-d823477870df" providerId="ADAL" clId="{2D918C52-9C16-43C9-B868-C3CCF7904332}" dt="2018-06-26T10:49:50.404" v="71"/>
      <pc:docMkLst>
        <pc:docMk/>
      </pc:docMkLst>
      <pc:sldChg chg="modSp del">
        <pc:chgData name="Matthijs Holtkamp" userId="f7124a06-0318-45ce-b96e-d823477870df" providerId="ADAL" clId="{2D918C52-9C16-43C9-B868-C3CCF7904332}" dt="2018-06-26T10:49:41.608" v="61" actId="2696"/>
        <pc:sldMkLst>
          <pc:docMk/>
          <pc:sldMk cId="3846106984" sldId="257"/>
        </pc:sldMkLst>
        <pc:spChg chg="mod">
          <ac:chgData name="Matthijs Holtkamp" userId="f7124a06-0318-45ce-b96e-d823477870df" providerId="ADAL" clId="{2D918C52-9C16-43C9-B868-C3CCF7904332}" dt="2018-06-26T10:48:15.700" v="50" actId="27636"/>
          <ac:spMkLst>
            <pc:docMk/>
            <pc:sldMk cId="3846106984" sldId="257"/>
            <ac:spMk id="6" creationId="{1B830961-0F66-4582-9FD2-EDB85FBB0888}"/>
          </ac:spMkLst>
        </pc:spChg>
      </pc:sldChg>
      <pc:sldChg chg="modSp add del">
        <pc:chgData name="Matthijs Holtkamp" userId="f7124a06-0318-45ce-b96e-d823477870df" providerId="ADAL" clId="{2D918C52-9C16-43C9-B868-C3CCF7904332}" dt="2018-06-26T10:49:48.987" v="70" actId="2696"/>
        <pc:sldMkLst>
          <pc:docMk/>
          <pc:sldMk cId="1107033415" sldId="260"/>
        </pc:sldMkLst>
        <pc:spChg chg="mod">
          <ac:chgData name="Matthijs Holtkamp" userId="f7124a06-0318-45ce-b96e-d823477870df" providerId="ADAL" clId="{2D918C52-9C16-43C9-B868-C3CCF7904332}" dt="2018-06-26T10:49:44.593" v="63" actId="27636"/>
          <ac:spMkLst>
            <pc:docMk/>
            <pc:sldMk cId="1107033415" sldId="260"/>
            <ac:spMk id="2" creationId="{C4E4A3A7-4442-49D4-A782-25327F3A0DF3}"/>
          </ac:spMkLst>
        </pc:spChg>
        <pc:spChg chg="mod">
          <ac:chgData name="Matthijs Holtkamp" userId="f7124a06-0318-45ce-b96e-d823477870df" providerId="ADAL" clId="{2D918C52-9C16-43C9-B868-C3CCF7904332}" dt="2018-06-26T10:49:44.594" v="64" actId="27636"/>
          <ac:spMkLst>
            <pc:docMk/>
            <pc:sldMk cId="1107033415" sldId="260"/>
            <ac:spMk id="4" creationId="{C1448E00-027B-4E99-A8C8-EDB5CC4C302B}"/>
          </ac:spMkLst>
        </pc:spChg>
        <pc:spChg chg="mod">
          <ac:chgData name="Matthijs Holtkamp" userId="f7124a06-0318-45ce-b96e-d823477870df" providerId="ADAL" clId="{2D918C52-9C16-43C9-B868-C3CCF7904332}" dt="2018-06-26T10:49:44.594" v="65" actId="27636"/>
          <ac:spMkLst>
            <pc:docMk/>
            <pc:sldMk cId="1107033415" sldId="260"/>
            <ac:spMk id="6" creationId="{5E7DC867-004A-4136-87C9-660105544FC6}"/>
          </ac:spMkLst>
        </pc:spChg>
      </pc:sldChg>
      <pc:sldChg chg="modSp add ord">
        <pc:chgData name="Matthijs Holtkamp" userId="f7124a06-0318-45ce-b96e-d823477870df" providerId="ADAL" clId="{2D918C52-9C16-43C9-B868-C3CCF7904332}" dt="2018-06-26T10:49:50.404" v="71"/>
        <pc:sldMkLst>
          <pc:docMk/>
          <pc:sldMk cId="1212952571" sldId="261"/>
        </pc:sldMkLst>
        <pc:spChg chg="mod">
          <ac:chgData name="Matthijs Holtkamp" userId="f7124a06-0318-45ce-b96e-d823477870df" providerId="ADAL" clId="{2D918C52-9C16-43C9-B868-C3CCF7904332}" dt="2018-06-26T10:49:47.060" v="67" actId="27636"/>
          <ac:spMkLst>
            <pc:docMk/>
            <pc:sldMk cId="1212952571" sldId="261"/>
            <ac:spMk id="2" creationId="{77F624B3-57A0-4171-8AB0-5F10EE8FADE1}"/>
          </ac:spMkLst>
        </pc:spChg>
        <pc:spChg chg="mod">
          <ac:chgData name="Matthijs Holtkamp" userId="f7124a06-0318-45ce-b96e-d823477870df" providerId="ADAL" clId="{2D918C52-9C16-43C9-B868-C3CCF7904332}" dt="2018-06-26T10:49:47.061" v="68" actId="27636"/>
          <ac:spMkLst>
            <pc:docMk/>
            <pc:sldMk cId="1212952571" sldId="261"/>
            <ac:spMk id="4" creationId="{5A15434F-0DA5-444A-B3D4-39E42BC21557}"/>
          </ac:spMkLst>
        </pc:spChg>
        <pc:spChg chg="mod">
          <ac:chgData name="Matthijs Holtkamp" userId="f7124a06-0318-45ce-b96e-d823477870df" providerId="ADAL" clId="{2D918C52-9C16-43C9-B868-C3CCF7904332}" dt="2018-06-26T10:49:47.062" v="69" actId="27636"/>
          <ac:spMkLst>
            <pc:docMk/>
            <pc:sldMk cId="1212952571" sldId="261"/>
            <ac:spMk id="7" creationId="{1B024BC3-D9CD-4A5E-A7C5-CB4EB04D763A}"/>
          </ac:spMkLst>
        </pc:spChg>
      </pc:sldChg>
      <pc:sldMasterChg chg="modSldLayout">
        <pc:chgData name="Matthijs Holtkamp" userId="f7124a06-0318-45ce-b96e-d823477870df" providerId="ADAL" clId="{2D918C52-9C16-43C9-B868-C3CCF7904332}" dt="2018-06-26T10:48:49.403" v="60" actId="1076"/>
        <pc:sldMasterMkLst>
          <pc:docMk/>
          <pc:sldMasterMk cId="1525442379" sldId="2147483648"/>
        </pc:sldMasterMkLst>
        <pc:sldLayoutChg chg="modSp">
          <pc:chgData name="Matthijs Holtkamp" userId="f7124a06-0318-45ce-b96e-d823477870df" providerId="ADAL" clId="{2D918C52-9C16-43C9-B868-C3CCF7904332}" dt="2018-06-26T10:46:11.252" v="32" actId="20577"/>
          <pc:sldLayoutMkLst>
            <pc:docMk/>
            <pc:sldMasterMk cId="1525442379" sldId="2147483648"/>
            <pc:sldLayoutMk cId="1700128251" sldId="2147483652"/>
          </pc:sldLayoutMkLst>
          <pc:spChg chg="mod">
            <ac:chgData name="Matthijs Holtkamp" userId="f7124a06-0318-45ce-b96e-d823477870df" providerId="ADAL" clId="{2D918C52-9C16-43C9-B868-C3CCF7904332}" dt="2018-06-26T10:46:11.252" v="32" actId="20577"/>
            <ac:spMkLst>
              <pc:docMk/>
              <pc:sldMasterMk cId="1525442379" sldId="2147483648"/>
              <pc:sldLayoutMk cId="1700128251" sldId="2147483652"/>
              <ac:spMk id="15" creationId="{FD6978BB-76DC-48CE-9B73-42035672A5DF}"/>
            </ac:spMkLst>
          </pc:spChg>
        </pc:sldLayoutChg>
        <pc:sldLayoutChg chg="addSp delSp modSp">
          <pc:chgData name="Matthijs Holtkamp" userId="f7124a06-0318-45ce-b96e-d823477870df" providerId="ADAL" clId="{2D918C52-9C16-43C9-B868-C3CCF7904332}" dt="2018-06-26T10:48:49.403" v="60" actId="1076"/>
          <pc:sldLayoutMkLst>
            <pc:docMk/>
            <pc:sldMasterMk cId="1525442379" sldId="2147483648"/>
            <pc:sldLayoutMk cId="3972536840" sldId="2147483659"/>
          </pc:sldLayoutMkLst>
          <pc:spChg chg="add mod">
            <ac:chgData name="Matthijs Holtkamp" userId="f7124a06-0318-45ce-b96e-d823477870df" providerId="ADAL" clId="{2D918C52-9C16-43C9-B868-C3CCF7904332}" dt="2018-06-26T10:48:49.403" v="60" actId="1076"/>
            <ac:spMkLst>
              <pc:docMk/>
              <pc:sldMasterMk cId="1525442379" sldId="2147483648"/>
              <pc:sldLayoutMk cId="3972536840" sldId="2147483659"/>
              <ac:spMk id="8" creationId="{94F97DFC-3B1F-433C-A012-A82826A67AA7}"/>
            </ac:spMkLst>
          </pc:spChg>
          <pc:spChg chg="mod">
            <ac:chgData name="Matthijs Holtkamp" userId="f7124a06-0318-45ce-b96e-d823477870df" providerId="ADAL" clId="{2D918C52-9C16-43C9-B868-C3CCF7904332}" dt="2018-06-26T10:47:21.720" v="33" actId="2711"/>
            <ac:spMkLst>
              <pc:docMk/>
              <pc:sldMasterMk cId="1525442379" sldId="2147483648"/>
              <pc:sldLayoutMk cId="3972536840" sldId="2147483659"/>
              <ac:spMk id="9" creationId="{18DCB2B9-4F2A-43CD-9710-F510CD685A39}"/>
            </ac:spMkLst>
          </pc:spChg>
          <pc:spChg chg="mod">
            <ac:chgData name="Matthijs Holtkamp" userId="f7124a06-0318-45ce-b96e-d823477870df" providerId="ADAL" clId="{2D918C52-9C16-43C9-B868-C3CCF7904332}" dt="2018-06-26T10:47:26.112" v="34" actId="2711"/>
            <ac:spMkLst>
              <pc:docMk/>
              <pc:sldMasterMk cId="1525442379" sldId="2147483648"/>
              <pc:sldLayoutMk cId="3972536840" sldId="2147483659"/>
              <ac:spMk id="12" creationId="{CBE01F0B-84D9-4C8B-9922-786D1C0B0278}"/>
            </ac:spMkLst>
          </pc:spChg>
          <pc:spChg chg="del mod">
            <ac:chgData name="Matthijs Holtkamp" userId="f7124a06-0318-45ce-b96e-d823477870df" providerId="ADAL" clId="{2D918C52-9C16-43C9-B868-C3CCF7904332}" dt="2018-06-26T10:48:45.462" v="59" actId="478"/>
            <ac:spMkLst>
              <pc:docMk/>
              <pc:sldMasterMk cId="1525442379" sldId="2147483648"/>
              <pc:sldLayoutMk cId="3972536840" sldId="2147483659"/>
              <ac:spMk id="15" creationId="{FD6978BB-76DC-48CE-9B73-42035672A5DF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24441-2823-484C-B5A0-5EA0C1C71ADD}" type="datetimeFigureOut">
              <a:rPr lang="nl-NL" smtClean="0"/>
              <a:t>26-6-2018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1C972-B7B6-4AB9-B0C9-58C74F596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38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scher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884E65-5DD6-4BB2-A6F2-E251BB8530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189477">
            <a:off x="2419688" y="2526376"/>
            <a:ext cx="9144000" cy="199357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1">
                    <a:alpha val="75000"/>
                  </a:schemeClr>
                </a:solidFill>
                <a:latin typeface="Haettenschweiler" panose="020B0706040902060204" pitchFamily="34" charset="0"/>
                <a:cs typeface="Adobe Arabic" panose="02040503050201020203" pitchFamily="18" charset="-78"/>
              </a:defRPr>
            </a:lvl1pPr>
          </a:lstStyle>
          <a:p>
            <a:r>
              <a:rPr lang="nl-NL" dirty="0"/>
              <a:t>PLAATS HIER DE TITEL</a:t>
            </a:r>
            <a:br>
              <a:rPr lang="nl-NL" dirty="0"/>
            </a:br>
            <a:r>
              <a:rPr lang="nl-NL" dirty="0"/>
              <a:t>VOOR EEN PRESENTATIE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02AD563-66BC-4B0B-AB9D-F46535DCF1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4433" y="4619075"/>
            <a:ext cx="3853543" cy="522093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rgbClr val="B4CC06">
                    <a:alpha val="75000"/>
                  </a:srgbClr>
                </a:solidFill>
                <a:latin typeface="Haettenschweiler" panose="020B0706040902060204" pitchFamily="34" charset="0"/>
                <a:cs typeface="Tek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EEN SUBTITEL</a:t>
            </a:r>
          </a:p>
        </p:txBody>
      </p:sp>
    </p:spTree>
    <p:extLst>
      <p:ext uri="{BB962C8B-B14F-4D97-AF65-F5344CB8AC3E}">
        <p14:creationId xmlns:p14="http://schemas.microsoft.com/office/powerpoint/2010/main" val="147565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pag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756AFAC1-CD2F-4696-B258-CB4885E727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85327">
            <a:off x="2753276" y="867067"/>
            <a:ext cx="6465887" cy="4470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C1439D5-6D38-45D8-820F-B38F6CAD3A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5808" y="5745113"/>
            <a:ext cx="2640822" cy="49827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rgbClr val="B4CC06">
                    <a:alpha val="75000"/>
                  </a:srgbClr>
                </a:solidFill>
                <a:latin typeface="Haettenschweiler" panose="020B070604090206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OMSCHRIJVING KOPJE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59622350-3CB1-4CB2-BF5C-592AC16D77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2288" y="6251575"/>
            <a:ext cx="11196637" cy="428625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lang="nl-NL" sz="1400" b="0" i="0" smtClean="0">
                <a:solidFill>
                  <a:schemeClr val="bg1"/>
                </a:solidFill>
                <a:effectLst/>
                <a:latin typeface="Montserrat Light" panose="00000400000000000000" pitchFamily="50" charset="0"/>
              </a:defRPr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sodales</a:t>
            </a:r>
            <a:r>
              <a:rPr lang="nl-NL" dirty="0"/>
              <a:t> </a:t>
            </a:r>
            <a:r>
              <a:rPr lang="nl-NL" dirty="0" err="1"/>
              <a:t>nibh</a:t>
            </a:r>
            <a:r>
              <a:rPr lang="nl-NL" dirty="0"/>
              <a:t> vel </a:t>
            </a:r>
            <a:r>
              <a:rPr lang="nl-NL" dirty="0" err="1"/>
              <a:t>vulputate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pharetra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ultrices</a:t>
            </a:r>
            <a:r>
              <a:rPr lang="nl-NL" dirty="0"/>
              <a:t> auctor.</a:t>
            </a:r>
          </a:p>
        </p:txBody>
      </p:sp>
    </p:spTree>
    <p:extLst>
      <p:ext uri="{BB962C8B-B14F-4D97-AF65-F5344CB8AC3E}">
        <p14:creationId xmlns:p14="http://schemas.microsoft.com/office/powerpoint/2010/main" val="356739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overzicht gro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785A6CD6-2F19-4224-BBB4-448231A93E2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55168" y="700444"/>
            <a:ext cx="6839337" cy="4328756"/>
          </a:xfrm>
        </p:spPr>
        <p:txBody>
          <a:bodyPr/>
          <a:lstStyle>
            <a:lvl1pPr marL="514350" indent="-514350">
              <a:buClr>
                <a:schemeClr val="tx1"/>
              </a:buClr>
              <a:buFont typeface="+mj-lt"/>
              <a:buAutoNum type="arabicPeriod"/>
              <a:defRPr>
                <a:solidFill>
                  <a:srgbClr val="B4CC06"/>
                </a:solidFill>
                <a:latin typeface="Haettenschweiler" panose="020B0706040902060204" pitchFamily="34" charset="0"/>
              </a:defRPr>
            </a:lvl1pPr>
          </a:lstStyle>
          <a:p>
            <a:pPr lvl="0"/>
            <a:r>
              <a:rPr lang="nl-NL" dirty="0"/>
              <a:t>HOOFDSTUK</a:t>
            </a:r>
          </a:p>
          <a:p>
            <a:pPr lvl="0"/>
            <a:r>
              <a:rPr lang="nl-NL" dirty="0"/>
              <a:t>HOOFDSTUK</a:t>
            </a:r>
          </a:p>
          <a:p>
            <a:pPr lvl="0"/>
            <a:r>
              <a:rPr lang="nl-NL" dirty="0"/>
              <a:t>HOOFDSTUK</a:t>
            </a:r>
          </a:p>
          <a:p>
            <a:pPr lvl="0"/>
            <a:r>
              <a:rPr lang="nl-NL" dirty="0"/>
              <a:t>HOOFDSTUK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53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overzi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785A6CD6-2F19-4224-BBB4-448231A93E2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55168" y="700444"/>
            <a:ext cx="6839337" cy="4328756"/>
          </a:xfrm>
        </p:spPr>
        <p:txBody>
          <a:bodyPr/>
          <a:lstStyle>
            <a:lvl1pPr marL="514350" indent="-514350">
              <a:buClr>
                <a:schemeClr val="bg1"/>
              </a:buClr>
              <a:buFont typeface="+mj-lt"/>
              <a:buAutoNum type="arabicPeriod"/>
              <a:defRPr>
                <a:solidFill>
                  <a:srgbClr val="B4CC06"/>
                </a:solidFill>
                <a:latin typeface="Haettenschweiler" panose="020B0706040902060204" pitchFamily="34" charset="0"/>
              </a:defRPr>
            </a:lvl1pPr>
          </a:lstStyle>
          <a:p>
            <a:pPr lvl="0"/>
            <a:r>
              <a:rPr lang="nl-NL" dirty="0"/>
              <a:t>HOOFDSTUK</a:t>
            </a:r>
          </a:p>
          <a:p>
            <a:pPr lvl="0"/>
            <a:r>
              <a:rPr lang="nl-NL" dirty="0"/>
              <a:t>HOOFDSTUK</a:t>
            </a:r>
          </a:p>
          <a:p>
            <a:pPr lvl="0"/>
            <a:r>
              <a:rPr lang="nl-NL" dirty="0"/>
              <a:t>HOOFDSTUK</a:t>
            </a:r>
          </a:p>
          <a:p>
            <a:pPr lvl="0"/>
            <a:r>
              <a:rPr lang="nl-NL" dirty="0"/>
              <a:t>HOOFDSTUK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067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 Gro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18DCB2B9-4F2A-43CD-9710-F510CD685A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2563" y="997824"/>
            <a:ext cx="6643687" cy="42975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75000"/>
                  </a:schemeClr>
                </a:solidFill>
                <a:latin typeface="Haettenschweiler" panose="020B0706040902060204" pitchFamily="34" charset="0"/>
              </a:defRPr>
            </a:lvl1pPr>
          </a:lstStyle>
          <a:p>
            <a:pPr lvl="0"/>
            <a:r>
              <a:rPr lang="nl-NL" dirty="0"/>
              <a:t>OMSCHRIJVING KOPJE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109B509E-8E5C-41ED-A8F8-B4DFF1D346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2563" y="1446759"/>
            <a:ext cx="6643687" cy="2024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sodales</a:t>
            </a:r>
            <a:r>
              <a:rPr lang="nl-NL" dirty="0"/>
              <a:t> </a:t>
            </a:r>
            <a:r>
              <a:rPr lang="nl-NL" dirty="0" err="1"/>
              <a:t>nibh</a:t>
            </a:r>
            <a:r>
              <a:rPr lang="nl-NL" dirty="0"/>
              <a:t> vel </a:t>
            </a:r>
            <a:r>
              <a:rPr lang="nl-NL" dirty="0" err="1"/>
              <a:t>vulputate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pharetra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ultrices</a:t>
            </a:r>
            <a:r>
              <a:rPr lang="nl-NL" dirty="0"/>
              <a:t> auctor. </a:t>
            </a:r>
            <a:r>
              <a:rPr lang="nl-NL" dirty="0" err="1"/>
              <a:t>Praesent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fringilla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, </a:t>
            </a:r>
            <a:r>
              <a:rPr lang="nl-NL" dirty="0" err="1"/>
              <a:t>tempor</a:t>
            </a:r>
            <a:r>
              <a:rPr lang="nl-NL" dirty="0"/>
              <a:t> a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, </a:t>
            </a:r>
            <a:r>
              <a:rPr lang="nl-NL" dirty="0" err="1"/>
              <a:t>rhoncus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neque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leo</a:t>
            </a:r>
            <a:r>
              <a:rPr lang="nl-NL" dirty="0"/>
              <a:t> </a:t>
            </a:r>
            <a:r>
              <a:rPr lang="nl-NL" dirty="0" err="1"/>
              <a:t>interdum</a:t>
            </a:r>
            <a:r>
              <a:rPr lang="nl-NL" dirty="0"/>
              <a:t>, </a:t>
            </a:r>
            <a:r>
              <a:rPr lang="nl-NL" dirty="0" err="1"/>
              <a:t>venenatis</a:t>
            </a:r>
            <a:r>
              <a:rPr lang="nl-NL" dirty="0"/>
              <a:t> </a:t>
            </a:r>
            <a:r>
              <a:rPr lang="nl-NL" dirty="0" err="1"/>
              <a:t>quam</a:t>
            </a:r>
            <a:r>
              <a:rPr lang="nl-NL" dirty="0"/>
              <a:t> non, auctor </a:t>
            </a:r>
            <a:r>
              <a:rPr lang="nl-NL" dirty="0" err="1"/>
              <a:t>enim</a:t>
            </a:r>
            <a:r>
              <a:rPr lang="nl-NL" dirty="0"/>
              <a:t>. Ut cursus, eros ut </a:t>
            </a:r>
            <a:r>
              <a:rPr lang="nl-NL" dirty="0" err="1"/>
              <a:t>lacinia</a:t>
            </a:r>
            <a:r>
              <a:rPr lang="nl-NL" dirty="0"/>
              <a:t> maximus,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eleifend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, a </a:t>
            </a:r>
            <a:r>
              <a:rPr lang="nl-NL" dirty="0" err="1"/>
              <a:t>dignissim</a:t>
            </a:r>
            <a:r>
              <a:rPr lang="nl-NL" dirty="0"/>
              <a:t> ante </a:t>
            </a:r>
            <a:r>
              <a:rPr lang="nl-NL" dirty="0" err="1"/>
              <a:t>metus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.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</a:t>
            </a:r>
          </a:p>
        </p:txBody>
      </p:sp>
      <p:sp>
        <p:nvSpPr>
          <p:cNvPr id="12" name="Tijdelijke aanduiding voor tekst 8">
            <a:extLst>
              <a:ext uri="{FF2B5EF4-FFF2-40B4-BE49-F238E27FC236}">
                <a16:creationId xmlns:a16="http://schemas.microsoft.com/office/drawing/2014/main" id="{CBE01F0B-84D9-4C8B-9922-786D1C0B02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2562" y="3480153"/>
            <a:ext cx="6643687" cy="42975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75000"/>
                  </a:schemeClr>
                </a:solidFill>
                <a:latin typeface="Haettenschweiler" panose="020B0706040902060204" pitchFamily="34" charset="0"/>
              </a:defRPr>
            </a:lvl1pPr>
          </a:lstStyle>
          <a:p>
            <a:pPr lvl="0"/>
            <a:r>
              <a:rPr lang="nl-NL" dirty="0"/>
              <a:t>OMSCHRIJVING KOPJE</a:t>
            </a:r>
          </a:p>
        </p:txBody>
      </p:sp>
      <p:sp>
        <p:nvSpPr>
          <p:cNvPr id="13" name="Tijdelijke aanduiding voor tekst 10">
            <a:extLst>
              <a:ext uri="{FF2B5EF4-FFF2-40B4-BE49-F238E27FC236}">
                <a16:creationId xmlns:a16="http://schemas.microsoft.com/office/drawing/2014/main" id="{AACDA765-234A-407A-B0E8-FED299E78E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2561" y="3928573"/>
            <a:ext cx="6643687" cy="2024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sodales</a:t>
            </a:r>
            <a:r>
              <a:rPr lang="nl-NL" dirty="0"/>
              <a:t> </a:t>
            </a:r>
            <a:r>
              <a:rPr lang="nl-NL" dirty="0" err="1"/>
              <a:t>nibh</a:t>
            </a:r>
            <a:r>
              <a:rPr lang="nl-NL" dirty="0"/>
              <a:t> vel </a:t>
            </a:r>
            <a:r>
              <a:rPr lang="nl-NL" dirty="0" err="1"/>
              <a:t>vulputate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pharetra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ultrices</a:t>
            </a:r>
            <a:r>
              <a:rPr lang="nl-NL" dirty="0"/>
              <a:t> auctor. </a:t>
            </a:r>
            <a:r>
              <a:rPr lang="nl-NL" dirty="0" err="1"/>
              <a:t>Praesent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fringilla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, </a:t>
            </a:r>
            <a:r>
              <a:rPr lang="nl-NL" dirty="0" err="1"/>
              <a:t>tempor</a:t>
            </a:r>
            <a:r>
              <a:rPr lang="nl-NL" dirty="0"/>
              <a:t> a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, </a:t>
            </a:r>
            <a:r>
              <a:rPr lang="nl-NL" dirty="0" err="1"/>
              <a:t>rhoncus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neque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leo</a:t>
            </a:r>
            <a:r>
              <a:rPr lang="nl-NL" dirty="0"/>
              <a:t> </a:t>
            </a:r>
            <a:r>
              <a:rPr lang="nl-NL" dirty="0" err="1"/>
              <a:t>interdum</a:t>
            </a:r>
            <a:r>
              <a:rPr lang="nl-NL" dirty="0"/>
              <a:t>, </a:t>
            </a:r>
            <a:r>
              <a:rPr lang="nl-NL" dirty="0" err="1"/>
              <a:t>venenatis</a:t>
            </a:r>
            <a:r>
              <a:rPr lang="nl-NL" dirty="0"/>
              <a:t> </a:t>
            </a:r>
            <a:r>
              <a:rPr lang="nl-NL" dirty="0" err="1"/>
              <a:t>quam</a:t>
            </a:r>
            <a:r>
              <a:rPr lang="nl-NL" dirty="0"/>
              <a:t> non, auctor </a:t>
            </a:r>
            <a:r>
              <a:rPr lang="nl-NL" dirty="0" err="1"/>
              <a:t>enim</a:t>
            </a:r>
            <a:r>
              <a:rPr lang="nl-NL" dirty="0"/>
              <a:t>. Ut cursus, eros ut </a:t>
            </a:r>
            <a:r>
              <a:rPr lang="nl-NL" dirty="0" err="1"/>
              <a:t>lacinia</a:t>
            </a:r>
            <a:r>
              <a:rPr lang="nl-NL" dirty="0"/>
              <a:t> maximus,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eleifend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, a </a:t>
            </a:r>
            <a:r>
              <a:rPr lang="nl-NL" dirty="0" err="1"/>
              <a:t>dignissim</a:t>
            </a:r>
            <a:r>
              <a:rPr lang="nl-NL" dirty="0"/>
              <a:t> ante </a:t>
            </a:r>
            <a:r>
              <a:rPr lang="nl-NL" dirty="0" err="1"/>
              <a:t>metus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.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FD6978BB-76DC-48CE-9B73-42035672A5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225" y="2519035"/>
            <a:ext cx="4002833" cy="951787"/>
          </a:xfrm>
        </p:spPr>
        <p:txBody>
          <a:bodyPr>
            <a:normAutofit/>
          </a:bodyPr>
          <a:lstStyle>
            <a:lvl1pPr marL="0" indent="0" algn="r">
              <a:buNone/>
              <a:defRPr sz="6600">
                <a:solidFill>
                  <a:schemeClr val="tx1">
                    <a:alpha val="75000"/>
                  </a:schemeClr>
                </a:solidFill>
                <a:latin typeface="Haettenschweiler" panose="020B0706040902060204" pitchFamily="34" charset="0"/>
              </a:defRPr>
            </a:lvl1pPr>
          </a:lstStyle>
          <a:p>
            <a:pPr lvl="0"/>
            <a:r>
              <a:rPr lang="nl-NL" dirty="0">
                <a:latin typeface="Haettenschweiler" panose="020B0706040902060204" pitchFamily="34" charset="0"/>
              </a:rPr>
              <a:t>HOOFDSTUK 1</a:t>
            </a:r>
            <a:endParaRPr lang="nl-NL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5625455F-8365-4F3C-AB63-D91AE2CA2C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63" y="3470275"/>
            <a:ext cx="4003675" cy="439636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  <a:latin typeface="Haettenschweiler" panose="020B0706040902060204" pitchFamily="34" charset="0"/>
              </a:defRPr>
            </a:lvl1pPr>
          </a:lstStyle>
          <a:p>
            <a:pPr lvl="0"/>
            <a:r>
              <a:rPr lang="nl-NL" dirty="0"/>
              <a:t>Onderwerp Omschrijving</a:t>
            </a:r>
          </a:p>
        </p:txBody>
      </p:sp>
    </p:spTree>
    <p:extLst>
      <p:ext uri="{BB962C8B-B14F-4D97-AF65-F5344CB8AC3E}">
        <p14:creationId xmlns:p14="http://schemas.microsoft.com/office/powerpoint/2010/main" val="170012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18DCB2B9-4F2A-43CD-9710-F510CD685A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2563" y="997824"/>
            <a:ext cx="6643687" cy="42975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75000"/>
                  </a:schemeClr>
                </a:solidFill>
                <a:latin typeface="Haettenschweiler" panose="020B0706040902060204" pitchFamily="34" charset="0"/>
              </a:defRPr>
            </a:lvl1pPr>
          </a:lstStyle>
          <a:p>
            <a:pPr lvl="0"/>
            <a:r>
              <a:rPr lang="nl-NL" dirty="0"/>
              <a:t>OMSCHRIJVING KOPJE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109B509E-8E5C-41ED-A8F8-B4DFF1D346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2563" y="1446759"/>
            <a:ext cx="6643687" cy="2024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alpha val="75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sodales</a:t>
            </a:r>
            <a:r>
              <a:rPr lang="nl-NL" dirty="0"/>
              <a:t> </a:t>
            </a:r>
            <a:r>
              <a:rPr lang="nl-NL" dirty="0" err="1"/>
              <a:t>nibh</a:t>
            </a:r>
            <a:r>
              <a:rPr lang="nl-NL" dirty="0"/>
              <a:t> vel </a:t>
            </a:r>
            <a:r>
              <a:rPr lang="nl-NL" dirty="0" err="1"/>
              <a:t>vulputate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pharetra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ultrices</a:t>
            </a:r>
            <a:r>
              <a:rPr lang="nl-NL" dirty="0"/>
              <a:t> auctor. </a:t>
            </a:r>
            <a:r>
              <a:rPr lang="nl-NL" dirty="0" err="1"/>
              <a:t>Praesent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fringilla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, </a:t>
            </a:r>
            <a:r>
              <a:rPr lang="nl-NL" dirty="0" err="1"/>
              <a:t>tempor</a:t>
            </a:r>
            <a:r>
              <a:rPr lang="nl-NL" dirty="0"/>
              <a:t> a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, </a:t>
            </a:r>
            <a:r>
              <a:rPr lang="nl-NL" dirty="0" err="1"/>
              <a:t>rhoncus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neque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leo</a:t>
            </a:r>
            <a:r>
              <a:rPr lang="nl-NL" dirty="0"/>
              <a:t> </a:t>
            </a:r>
            <a:r>
              <a:rPr lang="nl-NL" dirty="0" err="1"/>
              <a:t>interdum</a:t>
            </a:r>
            <a:r>
              <a:rPr lang="nl-NL" dirty="0"/>
              <a:t>, </a:t>
            </a:r>
            <a:r>
              <a:rPr lang="nl-NL" dirty="0" err="1"/>
              <a:t>venenatis</a:t>
            </a:r>
            <a:r>
              <a:rPr lang="nl-NL" dirty="0"/>
              <a:t> </a:t>
            </a:r>
            <a:r>
              <a:rPr lang="nl-NL" dirty="0" err="1"/>
              <a:t>quam</a:t>
            </a:r>
            <a:r>
              <a:rPr lang="nl-NL" dirty="0"/>
              <a:t> non, auctor </a:t>
            </a:r>
            <a:r>
              <a:rPr lang="nl-NL" dirty="0" err="1"/>
              <a:t>enim</a:t>
            </a:r>
            <a:r>
              <a:rPr lang="nl-NL" dirty="0"/>
              <a:t>. Ut cursus, eros ut </a:t>
            </a:r>
            <a:r>
              <a:rPr lang="nl-NL" dirty="0" err="1"/>
              <a:t>lacinia</a:t>
            </a:r>
            <a:r>
              <a:rPr lang="nl-NL" dirty="0"/>
              <a:t> maximus,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eleifend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, a </a:t>
            </a:r>
            <a:r>
              <a:rPr lang="nl-NL" dirty="0" err="1"/>
              <a:t>dignissim</a:t>
            </a:r>
            <a:r>
              <a:rPr lang="nl-NL" dirty="0"/>
              <a:t> ante </a:t>
            </a:r>
            <a:r>
              <a:rPr lang="nl-NL" dirty="0" err="1"/>
              <a:t>metus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.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</a:t>
            </a:r>
          </a:p>
        </p:txBody>
      </p:sp>
      <p:sp>
        <p:nvSpPr>
          <p:cNvPr id="12" name="Tijdelijke aanduiding voor tekst 8">
            <a:extLst>
              <a:ext uri="{FF2B5EF4-FFF2-40B4-BE49-F238E27FC236}">
                <a16:creationId xmlns:a16="http://schemas.microsoft.com/office/drawing/2014/main" id="{CBE01F0B-84D9-4C8B-9922-786D1C0B02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2562" y="3480153"/>
            <a:ext cx="6643687" cy="42975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75000"/>
                  </a:schemeClr>
                </a:solidFill>
                <a:latin typeface="Haettenschweiler" panose="020B0706040902060204" pitchFamily="34" charset="0"/>
              </a:defRPr>
            </a:lvl1pPr>
          </a:lstStyle>
          <a:p>
            <a:pPr lvl="0"/>
            <a:r>
              <a:rPr lang="nl-NL" dirty="0"/>
              <a:t>OMSCHRIJVING KOPJE</a:t>
            </a:r>
          </a:p>
        </p:txBody>
      </p:sp>
      <p:sp>
        <p:nvSpPr>
          <p:cNvPr id="13" name="Tijdelijke aanduiding voor tekst 10">
            <a:extLst>
              <a:ext uri="{FF2B5EF4-FFF2-40B4-BE49-F238E27FC236}">
                <a16:creationId xmlns:a16="http://schemas.microsoft.com/office/drawing/2014/main" id="{AACDA765-234A-407A-B0E8-FED299E78E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2561" y="3928573"/>
            <a:ext cx="6643687" cy="2024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alpha val="75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sodales</a:t>
            </a:r>
            <a:r>
              <a:rPr lang="nl-NL" dirty="0"/>
              <a:t> </a:t>
            </a:r>
            <a:r>
              <a:rPr lang="nl-NL" dirty="0" err="1"/>
              <a:t>nibh</a:t>
            </a:r>
            <a:r>
              <a:rPr lang="nl-NL" dirty="0"/>
              <a:t> vel </a:t>
            </a:r>
            <a:r>
              <a:rPr lang="nl-NL" dirty="0" err="1"/>
              <a:t>vulputate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pharetra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ultrices</a:t>
            </a:r>
            <a:r>
              <a:rPr lang="nl-NL" dirty="0"/>
              <a:t> auctor. </a:t>
            </a:r>
            <a:r>
              <a:rPr lang="nl-NL" dirty="0" err="1"/>
              <a:t>Praesent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fringilla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, </a:t>
            </a:r>
            <a:r>
              <a:rPr lang="nl-NL" dirty="0" err="1"/>
              <a:t>tempor</a:t>
            </a:r>
            <a:r>
              <a:rPr lang="nl-NL" dirty="0"/>
              <a:t> a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, </a:t>
            </a:r>
            <a:r>
              <a:rPr lang="nl-NL" dirty="0" err="1"/>
              <a:t>rhoncus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neque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leo</a:t>
            </a:r>
            <a:r>
              <a:rPr lang="nl-NL" dirty="0"/>
              <a:t> </a:t>
            </a:r>
            <a:r>
              <a:rPr lang="nl-NL" dirty="0" err="1"/>
              <a:t>interdum</a:t>
            </a:r>
            <a:r>
              <a:rPr lang="nl-NL" dirty="0"/>
              <a:t>, </a:t>
            </a:r>
            <a:r>
              <a:rPr lang="nl-NL" dirty="0" err="1"/>
              <a:t>venenatis</a:t>
            </a:r>
            <a:r>
              <a:rPr lang="nl-NL" dirty="0"/>
              <a:t> </a:t>
            </a:r>
            <a:r>
              <a:rPr lang="nl-NL" dirty="0" err="1"/>
              <a:t>quam</a:t>
            </a:r>
            <a:r>
              <a:rPr lang="nl-NL" dirty="0"/>
              <a:t> non, auctor </a:t>
            </a:r>
            <a:r>
              <a:rPr lang="nl-NL" dirty="0" err="1"/>
              <a:t>enim</a:t>
            </a:r>
            <a:r>
              <a:rPr lang="nl-NL" dirty="0"/>
              <a:t>. Ut cursus, eros ut </a:t>
            </a:r>
            <a:r>
              <a:rPr lang="nl-NL" dirty="0" err="1"/>
              <a:t>lacinia</a:t>
            </a:r>
            <a:r>
              <a:rPr lang="nl-NL" dirty="0"/>
              <a:t> maximus,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eleifend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, a </a:t>
            </a:r>
            <a:r>
              <a:rPr lang="nl-NL" dirty="0" err="1"/>
              <a:t>dignissim</a:t>
            </a:r>
            <a:r>
              <a:rPr lang="nl-NL" dirty="0"/>
              <a:t> ante </a:t>
            </a:r>
            <a:r>
              <a:rPr lang="nl-NL" dirty="0" err="1"/>
              <a:t>metus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.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5625455F-8365-4F3C-AB63-D91AE2CA2C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63" y="3470275"/>
            <a:ext cx="4003675" cy="439636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B4CC06">
                    <a:alpha val="75000"/>
                  </a:srgbClr>
                </a:solidFill>
                <a:latin typeface="Haettenschweiler" panose="020B0706040902060204" pitchFamily="34" charset="0"/>
              </a:defRPr>
            </a:lvl1pPr>
          </a:lstStyle>
          <a:p>
            <a:pPr lvl="0"/>
            <a:r>
              <a:rPr lang="nl-NL" dirty="0"/>
              <a:t>Onderwerp Omschrijving</a:t>
            </a:r>
          </a:p>
        </p:txBody>
      </p:sp>
      <p:sp>
        <p:nvSpPr>
          <p:cNvPr id="8" name="Tijdelijke aanduiding voor tekst 14">
            <a:extLst>
              <a:ext uri="{FF2B5EF4-FFF2-40B4-BE49-F238E27FC236}">
                <a16:creationId xmlns:a16="http://schemas.microsoft.com/office/drawing/2014/main" id="{94F97DFC-3B1F-433C-A012-A82826A67A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3063" y="2518488"/>
            <a:ext cx="4002833" cy="951787"/>
          </a:xfrm>
        </p:spPr>
        <p:txBody>
          <a:bodyPr>
            <a:normAutofit/>
          </a:bodyPr>
          <a:lstStyle>
            <a:lvl1pPr marL="0" indent="0" algn="r">
              <a:buNone/>
              <a:defRPr sz="6600">
                <a:solidFill>
                  <a:schemeClr val="tx1">
                    <a:alpha val="75000"/>
                  </a:schemeClr>
                </a:solidFill>
                <a:latin typeface="Haettenschweiler" panose="020B0706040902060204" pitchFamily="34" charset="0"/>
              </a:defRPr>
            </a:lvl1pPr>
          </a:lstStyle>
          <a:p>
            <a:pPr lvl="0"/>
            <a:r>
              <a:rPr lang="nl-NL" dirty="0">
                <a:latin typeface="Haettenschweiler" panose="020B0706040902060204" pitchFamily="34" charset="0"/>
              </a:rPr>
              <a:t>HOOFDSTUK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253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BD7467C-6393-440E-A6D9-2EF9591D2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782E4B0-6069-46EF-8222-436605C4A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9862B3-0ABC-491F-AC98-453EE9560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52A8C-D744-4DE1-B96C-6AB4C6C2F84D}" type="datetimeFigureOut">
              <a:rPr lang="nl-NL" smtClean="0"/>
              <a:t>26-6-2018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0F68C6-B17C-4BAF-B0EE-13693D9F4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00AA77-2316-4814-824A-CA1780536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863D9-7D96-4DAE-AF1A-622DAC8759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544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2" r:id="rId5"/>
    <p:sldLayoutId id="214748365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Light" panose="000004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 Light" panose="000004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Light" panose="000004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Light" panose="000004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Light" panose="000004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Light" panose="000004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811A18-54CF-4F30-8FE4-CCEFFEF4FB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5AE271C-569F-488F-9749-F2F6E7E8FC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188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0F79BD8-A4A5-4773-A255-4004772DDB1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51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7F624B3-57A0-4171-8AB0-5F10EE8FAD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BA9BAF-A391-453A-A642-EE385AA5BB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A15434F-0DA5-444A-B3D4-39E42BC215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C49CC96-5E8C-4AD7-94BB-822F4E897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EC2B3AB-9937-4925-AAB4-9DD41BA2DA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B024BC3-D9CD-4A5E-A7C5-CB4EB04D76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295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0F01AC9-F577-4CBF-8DE0-AF003078B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DDAFBC-E8D9-4DC3-B83A-FE8F38127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ABB8580-8D14-4D9D-89B9-3FCDC805C8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BA3AD35-D6DC-4BA4-9648-8EC9555F33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F06A0CB-7FC4-415C-9991-DB5BDD7A10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2AC068C-05E3-4573-86D1-A34E07502F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9805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.potx" id="{259D2F81-71FF-4E8C-8486-3C8D87F32834}" vid="{B81E0CF0-19D3-4541-AC20-67B4C05201D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7D15AC5A64B7458FBD287E20BC7946" ma:contentTypeVersion="6" ma:contentTypeDescription="Een nieuw document maken." ma:contentTypeScope="" ma:versionID="e637a275c0e6a19ea7c2f34ba730269c">
  <xsd:schema xmlns:xsd="http://www.w3.org/2001/XMLSchema" xmlns:xs="http://www.w3.org/2001/XMLSchema" xmlns:p="http://schemas.microsoft.com/office/2006/metadata/properties" xmlns:ns2="328296e5-49fe-490e-843b-00f01b756713" targetNamespace="http://schemas.microsoft.com/office/2006/metadata/properties" ma:root="true" ma:fieldsID="9130c1b625c23558ea995e8b70055829" ns2:_="">
    <xsd:import namespace="328296e5-49fe-490e-843b-00f01b7567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296e5-49fe-490e-843b-00f01b7567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5BEB58-6CC6-4B78-A8DE-FE97F3A86356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28296e5-49fe-490e-843b-00f01b756713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3618025-98CA-4AEC-8053-C3186F902C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8296e5-49fe-490e-843b-00f01b756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C6D93A-3E9E-4142-9889-FE92A2820B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Scouting Regio Twenteland</Template>
  <TotalTime>29</TotalTime>
  <Words>0</Words>
  <Application>Microsoft Office PowerPoint</Application>
  <PresentationFormat>Breedbeeld</PresentationFormat>
  <Paragraphs>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1" baseType="lpstr">
      <vt:lpstr>Haettenschweiler</vt:lpstr>
      <vt:lpstr>Arial</vt:lpstr>
      <vt:lpstr>Montserrat Light</vt:lpstr>
      <vt:lpstr>Calibri</vt:lpstr>
      <vt:lpstr>Adobe Arabic</vt:lpstr>
      <vt:lpstr>Teko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Matthijs Holtkamp</dc:creator>
  <cp:lastModifiedBy>Matthijs Holtkamp</cp:lastModifiedBy>
  <cp:revision>3</cp:revision>
  <dcterms:created xsi:type="dcterms:W3CDTF">2018-03-23T15:21:29Z</dcterms:created>
  <dcterms:modified xsi:type="dcterms:W3CDTF">2018-06-26T10:50:28Z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c77550-02e8-49ae-8c61-ecf68a2259fc_Enabled">
    <vt:lpwstr>True</vt:lpwstr>
  </property>
  <property fmtid="{D5CDD505-2E9C-101B-9397-08002B2CF9AE}" pid="3" name="MSIP_Label_eac77550-02e8-49ae-8c61-ecf68a2259fc_SiteId">
    <vt:lpwstr>00000000-0000-0000-0000-000000000000</vt:lpwstr>
  </property>
  <property fmtid="{D5CDD505-2E9C-101B-9397-08002B2CF9AE}" pid="4" name="MSIP_Label_eac77550-02e8-49ae-8c61-ecf68a2259fc_Ref">
    <vt:lpwstr>https://api.informationprotection.azure.com/api/00000000-0000-0000-0000-000000000000</vt:lpwstr>
  </property>
  <property fmtid="{D5CDD505-2E9C-101B-9397-08002B2CF9AE}" pid="5" name="MSIP_Label_eac77550-02e8-49ae-8c61-ecf68a2259fc_Owner">
    <vt:lpwstr>danny.koel@kpn.com</vt:lpwstr>
  </property>
  <property fmtid="{D5CDD505-2E9C-101B-9397-08002B2CF9AE}" pid="6" name="MSIP_Label_eac77550-02e8-49ae-8c61-ecf68a2259fc_SetDate">
    <vt:lpwstr>2018-01-29T16:50:32.7347860+01:00</vt:lpwstr>
  </property>
  <property fmtid="{D5CDD505-2E9C-101B-9397-08002B2CF9AE}" pid="7" name="MSIP_Label_eac77550-02e8-49ae-8c61-ecf68a2259fc_Name">
    <vt:lpwstr>Openbaar</vt:lpwstr>
  </property>
  <property fmtid="{D5CDD505-2E9C-101B-9397-08002B2CF9AE}" pid="8" name="MSIP_Label_eac77550-02e8-49ae-8c61-ecf68a2259fc_Application">
    <vt:lpwstr>Microsoft Azure Information Protection</vt:lpwstr>
  </property>
  <property fmtid="{D5CDD505-2E9C-101B-9397-08002B2CF9AE}" pid="9" name="MSIP_Label_eac77550-02e8-49ae-8c61-ecf68a2259fc_Extended_MSFT_Method">
    <vt:lpwstr>Manual</vt:lpwstr>
  </property>
  <property fmtid="{D5CDD505-2E9C-101B-9397-08002B2CF9AE}" pid="10" name="Sensitivity">
    <vt:lpwstr>Openbaar</vt:lpwstr>
  </property>
  <property fmtid="{D5CDD505-2E9C-101B-9397-08002B2CF9AE}" pid="11" name="ContentTypeId">
    <vt:lpwstr>0x010100EA7D15AC5A64B7458FBD287E20BC7946</vt:lpwstr>
  </property>
</Properties>
</file>